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70" r:id="rId18"/>
    <p:sldId id="284" r:id="rId19"/>
    <p:sldId id="285" r:id="rId20"/>
    <p:sldId id="271" r:id="rId21"/>
    <p:sldId id="272" r:id="rId22"/>
    <p:sldId id="273" r:id="rId23"/>
    <p:sldId id="274" r:id="rId24"/>
    <p:sldId id="286" r:id="rId25"/>
    <p:sldId id="275" r:id="rId26"/>
    <p:sldId id="287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6/25/2014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De fiets en het jaar van de mobiliteit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fiets als mobiel erfgoed </a:t>
            </a:r>
            <a:r>
              <a:rPr lang="nl-NL" dirty="0" smtClean="0"/>
              <a:t>aan de hand van foto’s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597000"/>
            <a:ext cx="3175000" cy="12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11206" y="190500"/>
            <a:ext cx="336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Ca. </a:t>
            </a:r>
            <a:r>
              <a:rPr lang="nl-NL" sz="1400" dirty="0" smtClean="0">
                <a:solidFill>
                  <a:srgbClr val="FF0000"/>
                </a:solidFill>
              </a:rPr>
              <a:t>1940</a:t>
            </a:r>
            <a:r>
              <a:rPr lang="nl-NL" sz="1400" dirty="0" smtClean="0"/>
              <a:t> Bemelen</a:t>
            </a:r>
            <a:br>
              <a:rPr lang="nl-NL" sz="1400" dirty="0" smtClean="0"/>
            </a:br>
            <a:r>
              <a:rPr lang="nl-NL" sz="1400" dirty="0" smtClean="0"/>
              <a:t>De </a:t>
            </a:r>
            <a:r>
              <a:rPr lang="nl-NL" sz="1400" dirty="0"/>
              <a:t>bekende waterput bij de kerk</a:t>
            </a:r>
            <a:r>
              <a:rPr lang="nl-NL" sz="1400" dirty="0" smtClean="0"/>
              <a:t>.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92" y="190500"/>
            <a:ext cx="4341523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808858" y="359148"/>
            <a:ext cx="6665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1940</a:t>
            </a:r>
            <a:r>
              <a:rPr lang="nl-NL" sz="1400" dirty="0" smtClean="0"/>
              <a:t> Maastricht</a:t>
            </a:r>
            <a:br>
              <a:rPr lang="nl-NL" sz="1400" dirty="0" smtClean="0"/>
            </a:br>
            <a:r>
              <a:rPr lang="nl-NL" sz="1400" dirty="0" smtClean="0"/>
              <a:t>Inval </a:t>
            </a:r>
            <a:r>
              <a:rPr lang="nl-NL" sz="1400" dirty="0"/>
              <a:t>Duitsers hier bij de spoorwegovergang </a:t>
            </a:r>
            <a:r>
              <a:rPr lang="nl-NL" sz="1400" dirty="0" err="1"/>
              <a:t>Scharnerweg</a:t>
            </a:r>
            <a:r>
              <a:rPr lang="nl-NL" sz="1400" dirty="0"/>
              <a:t> </a:t>
            </a:r>
            <a:r>
              <a:rPr lang="nl-NL" sz="1400" dirty="0" smtClean="0"/>
              <a:t>(Later </a:t>
            </a:r>
            <a:r>
              <a:rPr lang="nl-NL" sz="1400" dirty="0"/>
              <a:t>komt hier de tunnel onder het </a:t>
            </a:r>
            <a:r>
              <a:rPr lang="nl-NL" sz="1400" dirty="0" smtClean="0"/>
              <a:t>spoor.)</a:t>
            </a:r>
            <a:endParaRPr lang="nl-NL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8" y="1340756"/>
            <a:ext cx="8456829" cy="52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57301" y="337383"/>
            <a:ext cx="66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1950</a:t>
            </a:r>
            <a:r>
              <a:rPr lang="nl-NL" sz="1400" dirty="0" smtClean="0"/>
              <a:t> Maastricht</a:t>
            </a:r>
            <a:br>
              <a:rPr lang="nl-NL" sz="1400" dirty="0" smtClean="0"/>
            </a:br>
            <a:r>
              <a:rPr lang="nl-NL" sz="1400" dirty="0" smtClean="0"/>
              <a:t>Nieuwe </a:t>
            </a:r>
            <a:r>
              <a:rPr lang="nl-NL" sz="1400" dirty="0"/>
              <a:t>bakfietsen voor de MABRO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1030582"/>
            <a:ext cx="8566046" cy="55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90252" y="751114"/>
            <a:ext cx="18766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Ca. 1950 </a:t>
            </a:r>
            <a:r>
              <a:rPr lang="nl-NL" sz="1400" dirty="0" smtClean="0"/>
              <a:t>Vaals</a:t>
            </a:r>
          </a:p>
          <a:p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Grensovergang </a:t>
            </a:r>
            <a:r>
              <a:rPr lang="nl-NL" sz="1400" dirty="0"/>
              <a:t>Nederland-Duitsland. Ook op de fiets vindt controle plaats.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33" y="751114"/>
            <a:ext cx="8001709" cy="58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63487" y="546100"/>
            <a:ext cx="8460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Ca. 1950 </a:t>
            </a:r>
            <a:r>
              <a:rPr lang="nl-NL" sz="1400" dirty="0" err="1"/>
              <a:t>Cadier</a:t>
            </a:r>
            <a:r>
              <a:rPr lang="nl-NL" sz="1400" dirty="0"/>
              <a:t> en </a:t>
            </a:r>
            <a:r>
              <a:rPr lang="nl-NL" sz="1400" dirty="0" smtClean="0"/>
              <a:t>Keer</a:t>
            </a:r>
            <a:br>
              <a:rPr lang="nl-NL" sz="1400" dirty="0" smtClean="0"/>
            </a:br>
            <a:r>
              <a:rPr lang="nl-NL" sz="1400" dirty="0" smtClean="0"/>
              <a:t>Op </a:t>
            </a:r>
            <a:r>
              <a:rPr lang="nl-NL" sz="1400" dirty="0"/>
              <a:t>weg naar de kermis in </a:t>
            </a:r>
            <a:r>
              <a:rPr lang="nl-NL" sz="1400" dirty="0" err="1"/>
              <a:t>Gronsveld</a:t>
            </a:r>
            <a:r>
              <a:rPr lang="nl-NL" sz="1400" dirty="0"/>
              <a:t>. De pastoor vond het maar niks. Het sociale leven in het dorp werd aangetast als men op de fiets  buiten het eigen dorp zijn vertier ging zoeken.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1420589"/>
            <a:ext cx="8054917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74551" y="373743"/>
            <a:ext cx="721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1956 </a:t>
            </a:r>
            <a:r>
              <a:rPr lang="nl-NL" sz="1400" dirty="0" smtClean="0"/>
              <a:t> Maastricht, Stationsplein</a:t>
            </a:r>
            <a:br>
              <a:rPr lang="nl-NL" sz="1400" dirty="0" smtClean="0"/>
            </a:br>
            <a:r>
              <a:rPr lang="nl-NL" sz="1400" dirty="0" smtClean="0"/>
              <a:t>De </a:t>
            </a:r>
            <a:r>
              <a:rPr lang="nl-NL" sz="1400" dirty="0"/>
              <a:t>fiets was toen ook al prominent aanwezig. Stallen van de fiets vond plaats  op de middenberm van de stationsstraat.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1" y="1213029"/>
            <a:ext cx="7848866" cy="54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69089" y="6150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1957</a:t>
            </a:r>
            <a:r>
              <a:rPr lang="nl-NL" sz="1400" dirty="0" smtClean="0"/>
              <a:t> Maastricht, </a:t>
            </a:r>
            <a:r>
              <a:rPr lang="nl-NL" sz="1400" dirty="0" err="1" smtClean="0"/>
              <a:t>Wijcker</a:t>
            </a:r>
            <a:r>
              <a:rPr lang="nl-NL" sz="1400" dirty="0" smtClean="0"/>
              <a:t> </a:t>
            </a:r>
            <a:r>
              <a:rPr lang="nl-NL" sz="1400" dirty="0"/>
              <a:t>Brugstraat </a:t>
            </a:r>
            <a:endParaRPr lang="nl-NL" sz="1400" dirty="0" smtClean="0"/>
          </a:p>
          <a:p>
            <a:r>
              <a:rPr lang="nl-NL" sz="1400" dirty="0" smtClean="0"/>
              <a:t>waar </a:t>
            </a:r>
            <a:r>
              <a:rPr lang="nl-NL" sz="1400" dirty="0"/>
              <a:t>alle soorten verkeer zich </a:t>
            </a:r>
            <a:r>
              <a:rPr lang="nl-NL" sz="1400" dirty="0" smtClean="0"/>
              <a:t>doorheen begeven</a:t>
            </a:r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89" y="1295400"/>
            <a:ext cx="7935324" cy="52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32824" y="665843"/>
            <a:ext cx="7555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1958</a:t>
            </a:r>
            <a:r>
              <a:rPr lang="nl-NL" sz="1400" dirty="0" smtClean="0"/>
              <a:t> Maastricht, </a:t>
            </a:r>
            <a:r>
              <a:rPr lang="nl-NL" sz="1400" dirty="0"/>
              <a:t>Spoorwegovergang </a:t>
            </a:r>
            <a:r>
              <a:rPr lang="nl-NL" sz="1400" dirty="0" err="1" smtClean="0"/>
              <a:t>Scharnerweg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 smtClean="0"/>
              <a:t>(hier </a:t>
            </a:r>
            <a:r>
              <a:rPr lang="nl-NL" sz="1400" dirty="0"/>
              <a:t>ligt nu de tunnel onder het spoor). De </a:t>
            </a:r>
            <a:r>
              <a:rPr lang="nl-NL" sz="1400" dirty="0" smtClean="0"/>
              <a:t>fiets is  </a:t>
            </a:r>
            <a:r>
              <a:rPr lang="nl-NL" sz="1400" dirty="0"/>
              <a:t>nog steeds een belangrijk vervoermiddel. De politieagent staat heel hoog voor het overzicht op de “rotonde”.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24" y="1538705"/>
            <a:ext cx="7555676" cy="51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32825" y="576943"/>
            <a:ext cx="721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Ca. </a:t>
            </a:r>
            <a:r>
              <a:rPr lang="nl-NL" sz="1400" dirty="0" smtClean="0">
                <a:solidFill>
                  <a:srgbClr val="FF0000"/>
                </a:solidFill>
              </a:rPr>
              <a:t>1960 </a:t>
            </a:r>
            <a:r>
              <a:rPr lang="nl-NL" sz="1400" dirty="0" smtClean="0"/>
              <a:t>Maastricht</a:t>
            </a:r>
            <a:br>
              <a:rPr lang="nl-NL" sz="1400" dirty="0" smtClean="0"/>
            </a:br>
            <a:r>
              <a:rPr lang="nl-NL" sz="1400" dirty="0" smtClean="0"/>
              <a:t>Om </a:t>
            </a:r>
            <a:r>
              <a:rPr lang="nl-NL" sz="1400" dirty="0"/>
              <a:t>dan vervolgens via de  Maastrichter </a:t>
            </a:r>
            <a:r>
              <a:rPr lang="nl-NL" sz="1400" dirty="0" smtClean="0"/>
              <a:t>Brugstraat </a:t>
            </a:r>
            <a:r>
              <a:rPr lang="nl-NL" sz="1400" dirty="0"/>
              <a:t>de Sint Servaasbrug over te steken.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25" y="1417514"/>
            <a:ext cx="8038276" cy="51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32824" y="6912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1960</a:t>
            </a:r>
            <a:r>
              <a:rPr lang="nl-NL" sz="1400" dirty="0"/>
              <a:t> Maastricht, </a:t>
            </a:r>
            <a:r>
              <a:rPr lang="nl-NL" sz="1400" dirty="0" err="1"/>
              <a:t>Kommel</a:t>
            </a:r>
            <a:r>
              <a:rPr lang="nl-NL" sz="1400" dirty="0"/>
              <a:t>. 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Tegenwoordig </a:t>
            </a:r>
            <a:r>
              <a:rPr lang="nl-NL" sz="1400" dirty="0"/>
              <a:t>tellen we een paar huizen minder op de </a:t>
            </a:r>
            <a:r>
              <a:rPr lang="nl-NL" sz="1400" dirty="0" err="1"/>
              <a:t>Kommel</a:t>
            </a:r>
            <a:r>
              <a:rPr lang="nl-NL" sz="1400" dirty="0"/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24" y="1454150"/>
            <a:ext cx="7959725" cy="50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7" y="1368424"/>
            <a:ext cx="7363506" cy="538544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11437" y="530561"/>
            <a:ext cx="549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1890</a:t>
            </a:r>
            <a:r>
              <a:rPr lang="nl-NL" sz="1400" dirty="0" smtClean="0"/>
              <a:t> Maastricht, </a:t>
            </a:r>
            <a:r>
              <a:rPr lang="nl-NL" sz="1400" dirty="0"/>
              <a:t>Sint </a:t>
            </a:r>
            <a:r>
              <a:rPr lang="nl-NL" sz="1400" dirty="0" smtClean="0"/>
              <a:t>Servaasbrug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 smtClean="0"/>
              <a:t>Fietstocht </a:t>
            </a:r>
            <a:r>
              <a:rPr lang="nl-NL" sz="1400" dirty="0"/>
              <a:t>van de sociëteit </a:t>
            </a:r>
            <a:r>
              <a:rPr lang="nl-NL" sz="1400" dirty="0" err="1" smtClean="0"/>
              <a:t>Momus</a:t>
            </a:r>
            <a:r>
              <a:rPr lang="nl-NL" sz="1400" dirty="0" smtClean="0"/>
              <a:t>,</a:t>
            </a:r>
          </a:p>
          <a:p>
            <a:r>
              <a:rPr lang="nl-NL" sz="1400" dirty="0" smtClean="0"/>
              <a:t>afdeling </a:t>
            </a:r>
            <a:r>
              <a:rPr lang="nl-NL" sz="1400" dirty="0"/>
              <a:t>voor de </a:t>
            </a:r>
            <a:r>
              <a:rPr lang="nl-NL" sz="1400" dirty="0" err="1" smtClean="0"/>
              <a:t>Vélopicède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39901" y="7801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1960 </a:t>
            </a:r>
            <a:r>
              <a:rPr lang="nl-NL" sz="1400" dirty="0" smtClean="0"/>
              <a:t>Maastricht</a:t>
            </a:r>
            <a:r>
              <a:rPr lang="nl-NL" sz="1400" dirty="0"/>
              <a:t>,</a:t>
            </a:r>
            <a:r>
              <a:rPr lang="nl-NL" sz="1400" dirty="0" smtClean="0"/>
              <a:t> Stationsstraat/Wilhelminasingel</a:t>
            </a:r>
          </a:p>
          <a:p>
            <a:r>
              <a:rPr lang="nl-NL" sz="1400" dirty="0" smtClean="0"/>
              <a:t>De kaarttafel</a:t>
            </a:r>
            <a:endParaRPr lang="nl-NL" sz="1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1" y="1430337"/>
            <a:ext cx="7927124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13823" y="7293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Ca. </a:t>
            </a:r>
            <a:r>
              <a:rPr lang="nl-NL" sz="1400" dirty="0" smtClean="0">
                <a:solidFill>
                  <a:srgbClr val="FF0000"/>
                </a:solidFill>
              </a:rPr>
              <a:t>1960 </a:t>
            </a:r>
            <a:r>
              <a:rPr lang="nl-NL" sz="1400" dirty="0" smtClean="0"/>
              <a:t>Maastricht</a:t>
            </a:r>
            <a:r>
              <a:rPr lang="nl-NL" sz="1400" dirty="0"/>
              <a:t>,</a:t>
            </a:r>
            <a:r>
              <a:rPr lang="nl-NL" sz="1400" dirty="0" smtClean="0"/>
              <a:t> Vrijthof</a:t>
            </a:r>
            <a:br>
              <a:rPr lang="nl-NL" sz="1400" dirty="0" smtClean="0"/>
            </a:br>
            <a:r>
              <a:rPr lang="nl-NL" sz="1400" dirty="0" smtClean="0"/>
              <a:t>Zo </a:t>
            </a:r>
            <a:r>
              <a:rPr lang="nl-NL" sz="1400" dirty="0"/>
              <a:t>te zien gaat er nogal wat (fiets)verkeer rechtdoor naar  de Grote Staat!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3" y="1371600"/>
            <a:ext cx="8283749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13824" y="475343"/>
            <a:ext cx="721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1960</a:t>
            </a:r>
            <a:r>
              <a:rPr lang="nl-NL" sz="1400" dirty="0" smtClean="0"/>
              <a:t> Maastricht, </a:t>
            </a:r>
            <a:r>
              <a:rPr lang="nl-NL" sz="1400" dirty="0"/>
              <a:t>Wilhelminabrug </a:t>
            </a:r>
            <a:endParaRPr lang="nl-NL" sz="1400" dirty="0" smtClean="0"/>
          </a:p>
          <a:p>
            <a:r>
              <a:rPr lang="nl-NL" sz="1400" dirty="0"/>
              <a:t>M</a:t>
            </a:r>
            <a:r>
              <a:rPr lang="nl-NL" sz="1400" dirty="0" smtClean="0"/>
              <a:t>et </a:t>
            </a:r>
            <a:r>
              <a:rPr lang="nl-NL" sz="1400" dirty="0"/>
              <a:t>een </a:t>
            </a:r>
            <a:r>
              <a:rPr lang="nl-NL" sz="1400" dirty="0" smtClean="0"/>
              <a:t>lange </a:t>
            </a:r>
            <a:r>
              <a:rPr lang="nl-NL" sz="1400" dirty="0"/>
              <a:t>rij wachtende auto’s om op de markt te parkeren. De fiets was toen ook al niet filegevoelig!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4" y="1341437"/>
            <a:ext cx="7463464" cy="53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13824" y="602343"/>
            <a:ext cx="721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1961</a:t>
            </a:r>
            <a:r>
              <a:rPr lang="nl-NL" sz="1400" dirty="0" smtClean="0"/>
              <a:t> Maastricht, </a:t>
            </a:r>
            <a:r>
              <a:rPr lang="nl-NL" sz="1400" dirty="0"/>
              <a:t>Grote Staat!!!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4" y="1028701"/>
            <a:ext cx="8164227" cy="56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36700" y="543806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1970</a:t>
            </a:r>
            <a:r>
              <a:rPr lang="nl-NL" sz="1400" dirty="0" smtClean="0"/>
              <a:t> Maastricht, Akerstraat bocht </a:t>
            </a:r>
            <a:r>
              <a:rPr lang="nl-NL" sz="1400" dirty="0"/>
              <a:t>Wilhelminasingel </a:t>
            </a:r>
            <a:endParaRPr lang="nl-NL" sz="1400" dirty="0" smtClean="0"/>
          </a:p>
          <a:p>
            <a:r>
              <a:rPr lang="nl-NL" sz="1400" dirty="0" smtClean="0"/>
              <a:t>Met </a:t>
            </a:r>
            <a:r>
              <a:rPr lang="nl-NL" sz="1400" dirty="0"/>
              <a:t>inrit naar de </a:t>
            </a:r>
            <a:r>
              <a:rPr lang="nl-NL" sz="1400" dirty="0" smtClean="0"/>
              <a:t>tunnel</a:t>
            </a:r>
            <a:endParaRPr lang="nl-NL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067026"/>
            <a:ext cx="8548687" cy="5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12124" y="703532"/>
            <a:ext cx="3169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Ca. </a:t>
            </a:r>
            <a:r>
              <a:rPr lang="nl-NL" sz="1400" dirty="0" smtClean="0">
                <a:solidFill>
                  <a:srgbClr val="FF0000"/>
                </a:solidFill>
              </a:rPr>
              <a:t>1975 </a:t>
            </a:r>
            <a:r>
              <a:rPr lang="nl-NL" sz="1400" dirty="0"/>
              <a:t>Maastricht. </a:t>
            </a:r>
            <a:r>
              <a:rPr lang="nl-NL" sz="1400" dirty="0" err="1" smtClean="0"/>
              <a:t>Stationstraat</a:t>
            </a:r>
            <a:endParaRPr lang="nl-NL" sz="1400" dirty="0" smtClean="0"/>
          </a:p>
          <a:p>
            <a:r>
              <a:rPr lang="nl-NL" sz="1400" dirty="0" smtClean="0"/>
              <a:t>Hier </a:t>
            </a:r>
            <a:r>
              <a:rPr lang="nl-NL" sz="1400" dirty="0"/>
              <a:t>dienden vooral de bomen als </a:t>
            </a:r>
            <a:endParaRPr lang="nl-NL" sz="1400" dirty="0" smtClean="0"/>
          </a:p>
          <a:p>
            <a:r>
              <a:rPr lang="nl-NL" sz="1400" dirty="0" smtClean="0"/>
              <a:t>fietsenrek</a:t>
            </a:r>
            <a:r>
              <a:rPr lang="nl-NL" sz="1400" dirty="0"/>
              <a:t>!!!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703532"/>
            <a:ext cx="6618287" cy="59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09800" y="817832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1980</a:t>
            </a:r>
            <a:r>
              <a:rPr lang="nl-NL" sz="1400" dirty="0" smtClean="0"/>
              <a:t> Maastricht, </a:t>
            </a:r>
            <a:r>
              <a:rPr lang="nl-NL" sz="1400" dirty="0"/>
              <a:t>Station </a:t>
            </a:r>
            <a:endParaRPr lang="nl-NL" sz="1400" dirty="0" smtClean="0"/>
          </a:p>
          <a:p>
            <a:r>
              <a:rPr lang="nl-NL" sz="1400" dirty="0" smtClean="0"/>
              <a:t>Fietsenstalling</a:t>
            </a:r>
            <a:r>
              <a:rPr lang="nl-NL" sz="1400" dirty="0"/>
              <a:t>. Nu nog netjes gestald.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2196"/>
            <a:ext cx="7708900" cy="51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92326" y="533400"/>
            <a:ext cx="764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Ca. 2005</a:t>
            </a:r>
            <a:r>
              <a:rPr lang="nl-NL" sz="1400" dirty="0" smtClean="0"/>
              <a:t> Maastricht, Station</a:t>
            </a:r>
            <a:br>
              <a:rPr lang="nl-NL" sz="1400" dirty="0" smtClean="0"/>
            </a:br>
            <a:r>
              <a:rPr lang="nl-NL" sz="1400" dirty="0" smtClean="0"/>
              <a:t>Twintig jaar </a:t>
            </a:r>
            <a:r>
              <a:rPr lang="nl-NL" sz="1400" dirty="0"/>
              <a:t>later ontstaat er een ander beeld van de  “gestalde” fietsen bij het station.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26" y="1155700"/>
            <a:ext cx="8096202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92326" y="480536"/>
            <a:ext cx="585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2010</a:t>
            </a:r>
            <a:r>
              <a:rPr lang="nl-NL" sz="1400" dirty="0" smtClean="0"/>
              <a:t> Maastricht, </a:t>
            </a:r>
            <a:r>
              <a:rPr lang="nl-NL" sz="1400" dirty="0"/>
              <a:t>Maastrichter Brugstraat / Sint Servaasbrug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26" y="952500"/>
            <a:ext cx="811153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827658" y="582136"/>
            <a:ext cx="585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2012</a:t>
            </a:r>
            <a:r>
              <a:rPr lang="nl-NL" sz="1400" dirty="0" smtClean="0"/>
              <a:t> Maastricht, </a:t>
            </a:r>
            <a:r>
              <a:rPr lang="nl-NL" sz="1400" dirty="0" err="1" smtClean="0"/>
              <a:t>Kesselskade</a:t>
            </a:r>
            <a:endParaRPr lang="nl-NL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58" y="1117600"/>
            <a:ext cx="8152824" cy="55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38721" y="262407"/>
            <a:ext cx="3429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1909</a:t>
            </a:r>
            <a:r>
              <a:rPr lang="nl-NL" sz="1400" dirty="0" smtClean="0"/>
              <a:t>  </a:t>
            </a:r>
            <a:r>
              <a:rPr lang="nl-NL" sz="1400" dirty="0"/>
              <a:t>Maastricht</a:t>
            </a:r>
            <a:br>
              <a:rPr lang="nl-NL" sz="1400" dirty="0"/>
            </a:br>
            <a:r>
              <a:rPr lang="nl-NL" sz="1400" dirty="0"/>
              <a:t>De fiets komt steeds uitdrukkelijker in het alledaagse straatbeeld voor.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30" y="262407"/>
            <a:ext cx="5597984" cy="65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827658" y="419100"/>
            <a:ext cx="743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2014</a:t>
            </a:r>
            <a:r>
              <a:rPr lang="nl-NL" sz="1400" dirty="0" smtClean="0"/>
              <a:t> Maastricht, Station</a:t>
            </a:r>
            <a:br>
              <a:rPr lang="nl-NL" sz="1400" dirty="0" smtClean="0"/>
            </a:br>
            <a:r>
              <a:rPr lang="nl-NL" sz="1400" dirty="0" smtClean="0"/>
              <a:t>Fietsenstalling </a:t>
            </a:r>
            <a:r>
              <a:rPr lang="nl-NL" sz="1400" dirty="0"/>
              <a:t>bij het station (inmiddels ook te klein). Straks ook onder de grond?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58" y="1130301"/>
            <a:ext cx="81103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22203" y="609600"/>
            <a:ext cx="743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2014</a:t>
            </a:r>
            <a:r>
              <a:rPr lang="nl-NL" sz="1400" dirty="0" smtClean="0"/>
              <a:t> Maastricht</a:t>
            </a:r>
            <a:r>
              <a:rPr lang="nl-NL" sz="1400" dirty="0"/>
              <a:t>,</a:t>
            </a:r>
            <a:r>
              <a:rPr lang="nl-NL" sz="1400" dirty="0" smtClean="0"/>
              <a:t> Vrijthof</a:t>
            </a:r>
            <a:br>
              <a:rPr lang="nl-NL" sz="1400" dirty="0" smtClean="0"/>
            </a:br>
            <a:r>
              <a:rPr lang="nl-NL" sz="1400" dirty="0" smtClean="0"/>
              <a:t>Fietsenstalling bovengronds</a:t>
            </a:r>
            <a:endParaRPr lang="nl-NL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03" y="1397000"/>
            <a:ext cx="8134317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22203" y="609600"/>
            <a:ext cx="743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2014</a:t>
            </a:r>
            <a:r>
              <a:rPr lang="nl-NL" sz="1400" dirty="0" smtClean="0"/>
              <a:t> Maastricht</a:t>
            </a:r>
            <a:r>
              <a:rPr lang="nl-NL" sz="1400" dirty="0"/>
              <a:t>,</a:t>
            </a:r>
            <a:r>
              <a:rPr lang="nl-NL" sz="1400" dirty="0" smtClean="0"/>
              <a:t> Vrijthof</a:t>
            </a:r>
            <a:br>
              <a:rPr lang="nl-NL" sz="1400" dirty="0" smtClean="0"/>
            </a:br>
            <a:r>
              <a:rPr lang="nl-NL" sz="1400" dirty="0" smtClean="0"/>
              <a:t>Fietsenstalling ondergronds</a:t>
            </a:r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03" y="1524000"/>
            <a:ext cx="7561362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60481" y="679513"/>
            <a:ext cx="608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1911</a:t>
            </a:r>
            <a:r>
              <a:rPr lang="nl-NL" sz="1400" dirty="0" smtClean="0"/>
              <a:t> Eijsden, Stationsplein</a:t>
            </a:r>
            <a:br>
              <a:rPr lang="nl-NL" sz="1400" dirty="0" smtClean="0"/>
            </a:br>
            <a:r>
              <a:rPr lang="nl-NL" sz="1400" dirty="0" smtClean="0"/>
              <a:t>Op </a:t>
            </a:r>
            <a:r>
              <a:rPr lang="nl-NL" sz="1400" dirty="0"/>
              <a:t>de achtergrond vormen de fietsers een (bewuste</a:t>
            </a:r>
            <a:r>
              <a:rPr lang="nl-NL" sz="1400" dirty="0" smtClean="0"/>
              <a:t>?) decoratie.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81" y="1276532"/>
            <a:ext cx="8765362" cy="53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818296" y="457203"/>
            <a:ext cx="54040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1928</a:t>
            </a:r>
            <a:r>
              <a:rPr lang="nl-NL" sz="1400" dirty="0" smtClean="0"/>
              <a:t> Maastricht</a:t>
            </a:r>
            <a:br>
              <a:rPr lang="nl-NL" sz="1400" dirty="0" smtClean="0"/>
            </a:br>
            <a:r>
              <a:rPr lang="nl-NL" sz="1400" dirty="0" smtClean="0"/>
              <a:t>Opening </a:t>
            </a:r>
            <a:r>
              <a:rPr lang="nl-NL" sz="1400" dirty="0"/>
              <a:t>busstation voor streekvervoer voor het station.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6" y="1092322"/>
            <a:ext cx="8351455" cy="55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78503" y="330081"/>
            <a:ext cx="54040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1935</a:t>
            </a:r>
            <a:r>
              <a:rPr lang="nl-NL" sz="1400" dirty="0" smtClean="0"/>
              <a:t>  Maastricht, Stationsstraat</a:t>
            </a:r>
            <a:br>
              <a:rPr lang="nl-NL" sz="1400" dirty="0" smtClean="0"/>
            </a:br>
            <a:r>
              <a:rPr lang="nl-NL" sz="1400" dirty="0" smtClean="0"/>
              <a:t>De </a:t>
            </a:r>
            <a:r>
              <a:rPr lang="nl-NL" sz="1400" dirty="0"/>
              <a:t>fiets heeft de straat nog bijna helemaal voor zich alleen.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3" y="977900"/>
            <a:ext cx="9064941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44956" y="466271"/>
            <a:ext cx="5428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1940-1945 </a:t>
            </a:r>
            <a:r>
              <a:rPr lang="nl-NL" sz="1400" dirty="0" smtClean="0"/>
              <a:t> Maastricht, Vrijthof  </a:t>
            </a:r>
          </a:p>
          <a:p>
            <a:r>
              <a:rPr lang="nl-NL" sz="1400" dirty="0" smtClean="0"/>
              <a:t>Tijdens </a:t>
            </a:r>
            <a:r>
              <a:rPr lang="nl-NL" sz="1400" dirty="0"/>
              <a:t>de bezetting. Deze fietsen waren blijkbaar  nog  niet ingevorderd.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56" y="1342234"/>
            <a:ext cx="7909563" cy="52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44956" y="896363"/>
            <a:ext cx="54284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1940-1945 </a:t>
            </a:r>
            <a:r>
              <a:rPr lang="nl-NL" sz="1400" dirty="0" smtClean="0"/>
              <a:t>Maastricht, </a:t>
            </a:r>
            <a:r>
              <a:rPr lang="nl-NL" sz="1400" dirty="0"/>
              <a:t>Wilhelminabrug 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Tijdens </a:t>
            </a:r>
            <a:r>
              <a:rPr lang="nl-NL" sz="1400" dirty="0"/>
              <a:t>de </a:t>
            </a:r>
            <a:r>
              <a:rPr lang="nl-NL" sz="1400" dirty="0" smtClean="0"/>
              <a:t>bezetting</a:t>
            </a:r>
            <a:endParaRPr lang="nl-NL" sz="1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56" y="1506082"/>
            <a:ext cx="7945169" cy="50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22715" y="553177"/>
            <a:ext cx="7286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1940-1944</a:t>
            </a:r>
            <a:r>
              <a:rPr lang="nl-NL" sz="1400" dirty="0" smtClean="0"/>
              <a:t> Maastricht, Markt </a:t>
            </a:r>
          </a:p>
          <a:p>
            <a:r>
              <a:rPr lang="nl-NL" sz="1400" dirty="0" smtClean="0"/>
              <a:t>Tijdens </a:t>
            </a:r>
            <a:r>
              <a:rPr lang="nl-NL" sz="1400" dirty="0"/>
              <a:t>bezetting. Het lijkt er op dat dit de fietsen waren die door de Duitsers ingevorderd werden.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5" y="1385206"/>
            <a:ext cx="8180614" cy="52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</TotalTime>
  <Words>236</Words>
  <Application>Microsoft Office PowerPoint</Application>
  <PresentationFormat>Breedbeeld</PresentationFormat>
  <Paragraphs>44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Ion-directiekamer</vt:lpstr>
      <vt:lpstr>De fiets en het jaar van de mobiliteit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fiets en het jaar van de mobiliteit</dc:title>
  <dc:creator>Wim Heijnen</dc:creator>
  <cp:lastModifiedBy>Wim Heijnen</cp:lastModifiedBy>
  <cp:revision>16</cp:revision>
  <dcterms:created xsi:type="dcterms:W3CDTF">2014-06-25T10:49:30Z</dcterms:created>
  <dcterms:modified xsi:type="dcterms:W3CDTF">2014-06-25T13:03:18Z</dcterms:modified>
</cp:coreProperties>
</file>